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6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CANVA – </a:t>
            </a:r>
            <a:r>
              <a:rPr lang="en-US" b="1" dirty="0" err="1" smtClean="0"/>
              <a:t>osnove</a:t>
            </a:r>
            <a:r>
              <a:rPr lang="en-US" b="1" dirty="0" smtClean="0"/>
              <a:t> </a:t>
            </a:r>
            <a:r>
              <a:rPr lang="en-US" b="1" dirty="0" err="1" smtClean="0"/>
              <a:t>oblikovanja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Praktična</a:t>
            </a:r>
            <a:r>
              <a:rPr lang="en-US" dirty="0" smtClean="0"/>
              <a:t> </a:t>
            </a:r>
            <a:r>
              <a:rPr lang="en-US" dirty="0" err="1" smtClean="0"/>
              <a:t>delavnica</a:t>
            </a:r>
            <a:r>
              <a:rPr lang="en-US" dirty="0" smtClean="0"/>
              <a:t> </a:t>
            </a:r>
            <a:r>
              <a:rPr lang="en-US" dirty="0" err="1" smtClean="0"/>
              <a:t>oblikovanja</a:t>
            </a:r>
            <a:r>
              <a:rPr lang="en-US" dirty="0" smtClean="0"/>
              <a:t> </a:t>
            </a:r>
            <a:r>
              <a:rPr lang="en-US" dirty="0" err="1" smtClean="0"/>
              <a:t>vabila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romski</a:t>
            </a:r>
            <a:r>
              <a:rPr lang="en-US" dirty="0" smtClean="0"/>
              <a:t> </a:t>
            </a:r>
            <a:r>
              <a:rPr lang="en-US" dirty="0" err="1" smtClean="0"/>
              <a:t>dogodek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Korak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koraku</a:t>
            </a:r>
            <a:r>
              <a:rPr lang="en-US" dirty="0" smtClean="0"/>
              <a:t> od </a:t>
            </a:r>
            <a:r>
              <a:rPr lang="en-US" dirty="0" err="1" smtClean="0"/>
              <a:t>začetka</a:t>
            </a:r>
            <a:r>
              <a:rPr lang="en-US" dirty="0" smtClean="0"/>
              <a:t> (</a:t>
            </a:r>
            <a:r>
              <a:rPr lang="en-US" dirty="0" err="1" smtClean="0"/>
              <a:t>ustvari</a:t>
            </a:r>
            <a:r>
              <a:rPr lang="en-US" dirty="0" smtClean="0"/>
              <a:t> </a:t>
            </a:r>
            <a:r>
              <a:rPr lang="en-US" dirty="0" err="1" smtClean="0"/>
              <a:t>račun</a:t>
            </a:r>
            <a:r>
              <a:rPr lang="en-US" dirty="0" smtClean="0"/>
              <a:t>) do </a:t>
            </a:r>
            <a:r>
              <a:rPr lang="en-US" dirty="0" err="1" smtClean="0"/>
              <a:t>konca</a:t>
            </a:r>
            <a:r>
              <a:rPr lang="en-US" dirty="0" smtClean="0"/>
              <a:t> (</a:t>
            </a:r>
            <a:r>
              <a:rPr lang="en-US" dirty="0" err="1" smtClean="0"/>
              <a:t>izdelano</a:t>
            </a:r>
            <a:r>
              <a:rPr lang="en-US" dirty="0" smtClean="0"/>
              <a:t> </a:t>
            </a:r>
            <a:r>
              <a:rPr lang="en-US" dirty="0" err="1" smtClean="0"/>
              <a:t>vabilo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Junij</a:t>
            </a:r>
            <a:r>
              <a:rPr lang="en-US" dirty="0" smtClean="0"/>
              <a:t>, 2026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005841"/>
            <a:ext cx="5842000" cy="12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589530"/>
            <a:ext cx="5397500" cy="45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1"/>
            <a:ext cx="534390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6" y="1600200"/>
            <a:ext cx="47310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64" y="1600200"/>
            <a:ext cx="47460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9389"/>
            <a:ext cx="8229600" cy="1807585"/>
          </a:xfrm>
        </p:spPr>
      </p:pic>
    </p:spTree>
    <p:extLst>
      <p:ext uri="{BB962C8B-B14F-4D97-AF65-F5344CB8AC3E}">
        <p14:creationId xmlns:p14="http://schemas.microsoft.com/office/powerpoint/2010/main" val="37587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10" y="1600200"/>
            <a:ext cx="553798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85" y="1642146"/>
            <a:ext cx="5328230" cy="44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60" y="1600200"/>
            <a:ext cx="48452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63" y="1600199"/>
            <a:ext cx="53780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31" y="1600200"/>
            <a:ext cx="57643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54" y="1580373"/>
            <a:ext cx="5621292" cy="45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789" y="1600201"/>
            <a:ext cx="505758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00200"/>
            <a:ext cx="5080000" cy="45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30</Words>
  <Application>Microsoft Macintosh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CANVA – osnove oblikovanja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4</cp:revision>
  <dcterms:created xsi:type="dcterms:W3CDTF">2013-01-27T09:14:16Z</dcterms:created>
  <dcterms:modified xsi:type="dcterms:W3CDTF">2026-06-28T13:01:40Z</dcterms:modified>
  <cp:category/>
</cp:coreProperties>
</file>