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5"/>
    <p:restoredTop sz="94715"/>
  </p:normalViewPr>
  <p:slideViewPr>
    <p:cSldViewPr snapToGrid="0" snapToObjects="1">
      <p:cViewPr>
        <p:scale>
          <a:sx n="91" d="100"/>
          <a:sy n="91" d="100"/>
        </p:scale>
        <p:origin x="1576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9A2EA9-42D9-7341-821A-F55CC19CDCF6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47235B-0820-C444-A3DB-9ADF30360B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30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986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05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546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444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2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91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790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815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5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7417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649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0FBAA8-B90D-CD40-961D-FBC074A2AE04}" type="datetimeFigureOut">
              <a:rPr lang="en-US" smtClean="0"/>
              <a:t>6/29/26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FCACB1-9DB4-0A4F-B3C3-99E82BD09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02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43" y="2539360"/>
            <a:ext cx="6655913" cy="1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54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52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682" y="6303433"/>
            <a:ext cx="2524840" cy="5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359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</p:spPr>
      </p:pic>
    </p:spTree>
    <p:extLst>
      <p:ext uri="{BB962C8B-B14F-4D97-AF65-F5344CB8AC3E}">
        <p14:creationId xmlns:p14="http://schemas.microsoft.com/office/powerpoint/2010/main" val="128632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2127603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9" y="0"/>
            <a:ext cx="10287001" cy="6858000"/>
          </a:xfrm>
        </p:spPr>
      </p:pic>
    </p:spTree>
    <p:extLst>
      <p:ext uri="{BB962C8B-B14F-4D97-AF65-F5344CB8AC3E}">
        <p14:creationId xmlns:p14="http://schemas.microsoft.com/office/powerpoint/2010/main" val="212124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6999" cy="6857999"/>
          </a:xfrm>
        </p:spPr>
      </p:pic>
    </p:spTree>
    <p:extLst>
      <p:ext uri="{BB962C8B-B14F-4D97-AF65-F5344CB8AC3E}">
        <p14:creationId xmlns:p14="http://schemas.microsoft.com/office/powerpoint/2010/main" val="874728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"/>
            <a:ext cx="10286999" cy="6857999"/>
          </a:xfrm>
        </p:spPr>
      </p:pic>
    </p:spTree>
    <p:extLst>
      <p:ext uri="{BB962C8B-B14F-4D97-AF65-F5344CB8AC3E}">
        <p14:creationId xmlns:p14="http://schemas.microsoft.com/office/powerpoint/2010/main" val="7842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6999" cy="6858000"/>
          </a:xfrm>
        </p:spPr>
      </p:pic>
    </p:spTree>
    <p:extLst>
      <p:ext uri="{BB962C8B-B14F-4D97-AF65-F5344CB8AC3E}">
        <p14:creationId xmlns:p14="http://schemas.microsoft.com/office/powerpoint/2010/main" val="13482102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43" y="2539360"/>
            <a:ext cx="6655913" cy="1461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903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1</cp:revision>
  <dcterms:created xsi:type="dcterms:W3CDTF">2026-06-29T13:35:11Z</dcterms:created>
  <dcterms:modified xsi:type="dcterms:W3CDTF">2026-06-29T13:45:50Z</dcterms:modified>
</cp:coreProperties>
</file>